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F001A-5BA7-4CC9-BD99-445BA2076986}" type="datetimeFigureOut">
              <a:rPr lang="en-NZ" smtClean="0"/>
              <a:t>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05A69-384D-43A8-A925-2806F907421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Evolution of Amazon Basin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1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500 Million Years Ago</a:t>
            </a:r>
          </a:p>
          <a:p>
            <a:r>
              <a:rPr lang="en-NZ" dirty="0" smtClean="0"/>
              <a:t>Gondwanaland splits into South America and Africa</a:t>
            </a:r>
          </a:p>
          <a:p>
            <a:r>
              <a:rPr lang="en-NZ" dirty="0" smtClean="0"/>
              <a:t>Pre-Cambrian rocks erode and material is transported by rivers where they were compressed into sandstone</a:t>
            </a:r>
          </a:p>
          <a:p>
            <a:r>
              <a:rPr lang="en-NZ" dirty="0" smtClean="0"/>
              <a:t>Inland lake forms which drains into the Pacific creating a build up of sediment at the Delta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2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90 Million Years Ago</a:t>
            </a:r>
          </a:p>
          <a:p>
            <a:r>
              <a:rPr lang="en-NZ" dirty="0" smtClean="0"/>
              <a:t>South America moves West away from Africa running into the </a:t>
            </a:r>
            <a:r>
              <a:rPr lang="en-NZ" dirty="0" err="1" smtClean="0"/>
              <a:t>Nazca</a:t>
            </a:r>
            <a:r>
              <a:rPr lang="en-NZ" dirty="0" smtClean="0"/>
              <a:t> Plate</a:t>
            </a:r>
          </a:p>
          <a:p>
            <a:r>
              <a:rPr lang="en-NZ" dirty="0" err="1" smtClean="0"/>
              <a:t>Nazca</a:t>
            </a:r>
            <a:r>
              <a:rPr lang="en-NZ" dirty="0" smtClean="0"/>
              <a:t> Plate </a:t>
            </a:r>
            <a:r>
              <a:rPr lang="en-NZ" dirty="0" err="1" smtClean="0"/>
              <a:t>subducted</a:t>
            </a:r>
            <a:r>
              <a:rPr lang="en-NZ" dirty="0" smtClean="0"/>
              <a:t> and forces sedimentary material deposited in Delta to rise</a:t>
            </a:r>
          </a:p>
          <a:p>
            <a:pPr lvl="1"/>
            <a:r>
              <a:rPr lang="en-NZ" dirty="0" smtClean="0"/>
              <a:t>Creates fold mountains (Andes)</a:t>
            </a:r>
          </a:p>
          <a:p>
            <a:r>
              <a:rPr lang="en-NZ" dirty="0" smtClean="0"/>
              <a:t>North and East buckle to create a basin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3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10 Million Years Ago</a:t>
            </a:r>
          </a:p>
          <a:p>
            <a:r>
              <a:rPr lang="en-NZ" dirty="0" smtClean="0"/>
              <a:t>Amazon River changes directions and flows towards the Atlantic</a:t>
            </a:r>
          </a:p>
          <a:p>
            <a:r>
              <a:rPr lang="en-NZ" dirty="0" smtClean="0"/>
              <a:t>Volcanoes and magma aid in building up the Andes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4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2 Million Years Ago</a:t>
            </a:r>
          </a:p>
          <a:p>
            <a:r>
              <a:rPr lang="en-NZ" dirty="0" smtClean="0"/>
              <a:t>Ice Age</a:t>
            </a:r>
          </a:p>
          <a:p>
            <a:r>
              <a:rPr lang="en-NZ" dirty="0" smtClean="0"/>
              <a:t>Carves of sedimentary rock</a:t>
            </a:r>
          </a:p>
          <a:p>
            <a:r>
              <a:rPr lang="en-NZ" dirty="0" smtClean="0"/>
              <a:t>Much of the eroded material is washed down into the basin formed by the North and East buckling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Stage 5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Present</a:t>
            </a:r>
          </a:p>
          <a:p>
            <a:r>
              <a:rPr lang="en-NZ" dirty="0" smtClean="0"/>
              <a:t>Tributaries bring sediment to the Amazon Basin</a:t>
            </a:r>
          </a:p>
          <a:p>
            <a:r>
              <a:rPr lang="en-NZ" dirty="0" smtClean="0"/>
              <a:t>Upper regions of Andes erosion creates fast flowing river</a:t>
            </a:r>
          </a:p>
          <a:p>
            <a:pPr lvl="1"/>
            <a:r>
              <a:rPr lang="en-NZ" dirty="0" smtClean="0"/>
              <a:t>Creates deep V-shaped valleys</a:t>
            </a:r>
          </a:p>
          <a:p>
            <a:r>
              <a:rPr lang="en-NZ" dirty="0" smtClean="0"/>
              <a:t>Amazon Basin develops large flood plains due to seasonal flooding</a:t>
            </a:r>
          </a:p>
          <a:p>
            <a:r>
              <a:rPr lang="en-NZ" dirty="0" smtClean="0"/>
              <a:t>Meandering occurs due to flat relief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186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Evolution of Amazon Basin</vt:lpstr>
      <vt:lpstr>Stage 1</vt:lpstr>
      <vt:lpstr>Stage 2</vt:lpstr>
      <vt:lpstr>Stage 3</vt:lpstr>
      <vt:lpstr>Stage 4</vt:lpstr>
      <vt:lpstr>Stage 5</vt:lpstr>
    </vt:vector>
  </TitlesOfParts>
  <Company>Hastings Boys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Amazon Basin</dc:title>
  <dc:creator>Ministry of Education</dc:creator>
  <cp:lastModifiedBy>Ministry of Education</cp:lastModifiedBy>
  <cp:revision>2</cp:revision>
  <dcterms:created xsi:type="dcterms:W3CDTF">2011-11-03T20:05:38Z</dcterms:created>
  <dcterms:modified xsi:type="dcterms:W3CDTF">2011-11-03T20:21:44Z</dcterms:modified>
</cp:coreProperties>
</file>